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7010400" cy="9296400"/>
  <p:embeddedFontLst>
    <p:embeddedFont>
      <p:font typeface="Constantia" panose="02030602050306030303" pitchFamily="18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276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4660"/>
  </p:normalViewPr>
  <p:slideViewPr>
    <p:cSldViewPr snapToGrid="0">
      <p:cViewPr varScale="1">
        <p:scale>
          <a:sx n="25" d="100"/>
          <a:sy n="25" d="100"/>
        </p:scale>
        <p:origin x="1542" y="84"/>
      </p:cViewPr>
      <p:guideLst>
        <p:guide orient="horz" pos="10368"/>
        <p:guide pos="276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1"/>
            <a:ext cx="3038475" cy="46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50" tIns="45875" rIns="91750" bIns="458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41" y="1"/>
            <a:ext cx="3038475" cy="46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50" tIns="45875" rIns="91750" bIns="458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9513" y="695325"/>
            <a:ext cx="4651375" cy="34877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50" tIns="45875" rIns="91750" bIns="458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8829674"/>
            <a:ext cx="3038475" cy="46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50" tIns="45875" rIns="91750" bIns="458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41" y="8829674"/>
            <a:ext cx="3038475" cy="46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50" tIns="45875" rIns="91750" bIns="458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50" tIns="45875" rIns="91750" bIns="45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70341" y="8829674"/>
            <a:ext cx="3038475" cy="46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50" tIns="45875" rIns="91750" bIns="45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title"/>
          </p:nvPr>
        </p:nvSpPr>
        <p:spPr>
          <a:xfrm>
            <a:off x="2194560" y="337962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 rot="5400000">
            <a:off x="11411712" y="73152"/>
            <a:ext cx="21067776" cy="39502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title"/>
          </p:nvPr>
        </p:nvSpPr>
        <p:spPr>
          <a:xfrm rot="5400000">
            <a:off x="24250650" y="11959598"/>
            <a:ext cx="25016461" cy="987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 rot="5400000">
            <a:off x="4133850" y="2449838"/>
            <a:ext cx="25016461" cy="28895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ctrTitle"/>
          </p:nvPr>
        </p:nvSpPr>
        <p:spPr>
          <a:xfrm>
            <a:off x="2560320" y="6583680"/>
            <a:ext cx="37687909" cy="877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940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6DFDFF"/>
              </a:buClr>
              <a:buSzPts val="24300"/>
              <a:buFont typeface="Calibri"/>
              <a:buNone/>
              <a:defRPr sz="24300" b="1">
                <a:solidFill>
                  <a:srgbClr val="6DFD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"/>
          </p:nvPr>
        </p:nvSpPr>
        <p:spPr>
          <a:xfrm>
            <a:off x="2560320" y="15496973"/>
            <a:ext cx="37702540" cy="841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79400" bIns="198550" anchor="t" anchorCtr="0">
            <a:noAutofit/>
          </a:bodyPr>
          <a:lstStyle>
            <a:lvl1pPr marR="198553" lvl="0" algn="r">
              <a:spcBef>
                <a:spcPts val="2260"/>
              </a:spcBef>
              <a:spcAft>
                <a:spcPts val="0"/>
              </a:spcAft>
              <a:buSzPts val="10735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2194560" y="337962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2194560" y="9290304"/>
            <a:ext cx="39502081" cy="21067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2545690" y="6320334"/>
            <a:ext cx="37307519" cy="6539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C84D4"/>
              </a:buClr>
              <a:buSzPts val="24300"/>
              <a:buFont typeface="Calibri"/>
              <a:buNone/>
              <a:defRPr sz="24300" b="1" cap="none">
                <a:solidFill>
                  <a:srgbClr val="4C84D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2545690" y="12982387"/>
            <a:ext cx="37307519" cy="7246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8550" tIns="198550" rIns="198550" bIns="198550" anchor="t" anchorCtr="0">
            <a:noAutofit/>
          </a:bodyPr>
          <a:lstStyle>
            <a:lvl1pPr marL="457200" lvl="0" indent="-228600" algn="l">
              <a:spcBef>
                <a:spcPts val="1920"/>
              </a:spcBef>
              <a:spcAft>
                <a:spcPts val="0"/>
              </a:spcAft>
              <a:buSzPts val="9120"/>
              <a:buNone/>
              <a:defRPr sz="9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560"/>
              </a:spcBef>
              <a:spcAft>
                <a:spcPts val="0"/>
              </a:spcAft>
              <a:buSzPts val="6630"/>
              <a:buNone/>
              <a:defRPr sz="7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380"/>
              </a:spcBef>
              <a:spcAft>
                <a:spcPts val="0"/>
              </a:spcAft>
              <a:buSzPts val="4830"/>
              <a:buNone/>
              <a:defRPr sz="69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220"/>
              </a:spcBef>
              <a:spcAft>
                <a:spcPts val="0"/>
              </a:spcAft>
              <a:buSzPts val="3965"/>
              <a:buNone/>
              <a:defRPr sz="61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220"/>
              </a:spcBef>
              <a:spcAft>
                <a:spcPts val="0"/>
              </a:spcAft>
              <a:buSzPts val="3965"/>
              <a:buNone/>
              <a:defRPr sz="610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2194560" y="337962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2194560" y="9216408"/>
            <a:ext cx="19385280" cy="2128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>
            <a:lvl1pPr marL="457200" lvl="0" indent="-910272" algn="l">
              <a:spcBef>
                <a:spcPts val="2260"/>
              </a:spcBef>
              <a:spcAft>
                <a:spcPts val="0"/>
              </a:spcAft>
              <a:buSzPts val="10735"/>
              <a:buChar char="⚫"/>
              <a:defRPr sz="11300"/>
            </a:lvl1pPr>
            <a:lvl2pPr marL="914400" lvl="1" indent="-789940" algn="l">
              <a:spcBef>
                <a:spcPts val="2080"/>
              </a:spcBef>
              <a:spcAft>
                <a:spcPts val="0"/>
              </a:spcAft>
              <a:buSzPts val="8840"/>
              <a:buChar char="⚫"/>
              <a:defRPr sz="10400"/>
            </a:lvl2pPr>
            <a:lvl3pPr marL="1371600" lvl="2" indent="-615315" algn="l">
              <a:spcBef>
                <a:spcPts val="1740"/>
              </a:spcBef>
              <a:spcAft>
                <a:spcPts val="0"/>
              </a:spcAft>
              <a:buSzPts val="6090"/>
              <a:buChar char="⚫"/>
              <a:defRPr sz="8700"/>
            </a:lvl3pPr>
            <a:lvl4pPr marL="1828800" lvl="3" indent="-550545" algn="l">
              <a:spcBef>
                <a:spcPts val="1560"/>
              </a:spcBef>
              <a:spcAft>
                <a:spcPts val="0"/>
              </a:spcAft>
              <a:buSzPts val="5070"/>
              <a:buChar char="⚫"/>
              <a:defRPr sz="7800"/>
            </a:lvl4pPr>
            <a:lvl5pPr marL="2286000" lvl="4" indent="-550545" algn="l">
              <a:spcBef>
                <a:spcPts val="1560"/>
              </a:spcBef>
              <a:spcAft>
                <a:spcPts val="0"/>
              </a:spcAft>
              <a:buSzPts val="5070"/>
              <a:buChar char="⚫"/>
              <a:defRPr sz="7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22311359" y="9216408"/>
            <a:ext cx="19385280" cy="2128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>
            <a:lvl1pPr marL="457200" lvl="0" indent="-910272" algn="l">
              <a:spcBef>
                <a:spcPts val="2260"/>
              </a:spcBef>
              <a:spcAft>
                <a:spcPts val="0"/>
              </a:spcAft>
              <a:buSzPts val="10735"/>
              <a:buChar char="⚫"/>
              <a:defRPr sz="11300"/>
            </a:lvl1pPr>
            <a:lvl2pPr marL="914400" lvl="1" indent="-789940" algn="l">
              <a:spcBef>
                <a:spcPts val="2080"/>
              </a:spcBef>
              <a:spcAft>
                <a:spcPts val="0"/>
              </a:spcAft>
              <a:buSzPts val="8840"/>
              <a:buChar char="⚫"/>
              <a:defRPr sz="10400"/>
            </a:lvl2pPr>
            <a:lvl3pPr marL="1371600" lvl="2" indent="-615315" algn="l">
              <a:spcBef>
                <a:spcPts val="1740"/>
              </a:spcBef>
              <a:spcAft>
                <a:spcPts val="0"/>
              </a:spcAft>
              <a:buSzPts val="6090"/>
              <a:buChar char="⚫"/>
              <a:defRPr sz="8700"/>
            </a:lvl3pPr>
            <a:lvl4pPr marL="1828800" lvl="3" indent="-550545" algn="l">
              <a:spcBef>
                <a:spcPts val="1560"/>
              </a:spcBef>
              <a:spcAft>
                <a:spcPts val="0"/>
              </a:spcAft>
              <a:buSzPts val="5070"/>
              <a:buChar char="⚫"/>
              <a:defRPr sz="7800"/>
            </a:lvl4pPr>
            <a:lvl5pPr marL="2286000" lvl="4" indent="-550545" algn="l">
              <a:spcBef>
                <a:spcPts val="1560"/>
              </a:spcBef>
              <a:spcAft>
                <a:spcPts val="0"/>
              </a:spcAft>
              <a:buSzPts val="5070"/>
              <a:buChar char="⚫"/>
              <a:defRPr sz="7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2194560" y="337962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2194560" y="8905190"/>
            <a:ext cx="19392902" cy="3164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8550" tIns="0" rIns="198550" bIns="0" anchor="ctr" anchorCtr="0">
            <a:noAutofit/>
          </a:bodyPr>
          <a:lstStyle>
            <a:lvl1pPr marL="457200" lvl="0" indent="-228600" algn="l">
              <a:spcBef>
                <a:spcPts val="2080"/>
              </a:spcBef>
              <a:spcAft>
                <a:spcPts val="0"/>
              </a:spcAft>
              <a:buSzPts val="9880"/>
              <a:buNone/>
              <a:defRPr sz="10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1740"/>
              </a:spcBef>
              <a:spcAft>
                <a:spcPts val="0"/>
              </a:spcAft>
              <a:buSzPts val="7395"/>
              <a:buNone/>
              <a:defRPr sz="8700" b="1"/>
            </a:lvl2pPr>
            <a:lvl3pPr marL="1371600" lvl="2" indent="-228600" algn="l">
              <a:spcBef>
                <a:spcPts val="1560"/>
              </a:spcBef>
              <a:spcAft>
                <a:spcPts val="0"/>
              </a:spcAft>
              <a:buSzPts val="5460"/>
              <a:buNone/>
              <a:defRPr sz="7800" b="1"/>
            </a:lvl3pPr>
            <a:lvl4pPr marL="1828800" lvl="3" indent="-228600" algn="l">
              <a:spcBef>
                <a:spcPts val="1380"/>
              </a:spcBef>
              <a:spcAft>
                <a:spcPts val="0"/>
              </a:spcAft>
              <a:buSzPts val="4485"/>
              <a:buNone/>
              <a:defRPr sz="6900" b="1"/>
            </a:lvl4pPr>
            <a:lvl5pPr marL="2286000" lvl="4" indent="-228600" algn="l">
              <a:spcBef>
                <a:spcPts val="1380"/>
              </a:spcBef>
              <a:spcAft>
                <a:spcPts val="0"/>
              </a:spcAft>
              <a:buSzPts val="4485"/>
              <a:buNone/>
              <a:defRPr sz="69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22296122" y="8926836"/>
            <a:ext cx="19400519" cy="3143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8550" tIns="0" rIns="198550" bIns="0" anchor="ctr" anchorCtr="0">
            <a:noAutofit/>
          </a:bodyPr>
          <a:lstStyle>
            <a:lvl1pPr marL="457200" lvl="0" indent="-228600" algn="l">
              <a:spcBef>
                <a:spcPts val="2080"/>
              </a:spcBef>
              <a:spcAft>
                <a:spcPts val="0"/>
              </a:spcAft>
              <a:buSzPts val="9880"/>
              <a:buNone/>
              <a:defRPr sz="10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1740"/>
              </a:spcBef>
              <a:spcAft>
                <a:spcPts val="0"/>
              </a:spcAft>
              <a:buSzPts val="7395"/>
              <a:buNone/>
              <a:defRPr sz="8700" b="1"/>
            </a:lvl2pPr>
            <a:lvl3pPr marL="1371600" lvl="2" indent="-228600" algn="l">
              <a:spcBef>
                <a:spcPts val="1560"/>
              </a:spcBef>
              <a:spcAft>
                <a:spcPts val="0"/>
              </a:spcAft>
              <a:buSzPts val="5460"/>
              <a:buNone/>
              <a:defRPr sz="7800" b="1"/>
            </a:lvl3pPr>
            <a:lvl4pPr marL="1828800" lvl="3" indent="-228600" algn="l">
              <a:spcBef>
                <a:spcPts val="1380"/>
              </a:spcBef>
              <a:spcAft>
                <a:spcPts val="0"/>
              </a:spcAft>
              <a:buSzPts val="4485"/>
              <a:buNone/>
              <a:defRPr sz="6900" b="1"/>
            </a:lvl4pPr>
            <a:lvl5pPr marL="2286000" lvl="4" indent="-228600" algn="l">
              <a:spcBef>
                <a:spcPts val="1380"/>
              </a:spcBef>
              <a:spcAft>
                <a:spcPts val="0"/>
              </a:spcAft>
              <a:buSzPts val="4485"/>
              <a:buNone/>
              <a:defRPr sz="69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2194560" y="12070080"/>
            <a:ext cx="19392902" cy="1845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0" rIns="397100" bIns="198550" anchor="t" anchorCtr="0">
            <a:noAutofit/>
          </a:bodyPr>
          <a:lstStyle>
            <a:lvl1pPr marL="457200" lvl="0" indent="-807720" algn="l">
              <a:spcBef>
                <a:spcPts val="1920"/>
              </a:spcBef>
              <a:spcAft>
                <a:spcPts val="0"/>
              </a:spcAft>
              <a:buSzPts val="9120"/>
              <a:buChar char="⚫"/>
              <a:defRPr sz="9600"/>
            </a:lvl1pPr>
            <a:lvl2pPr marL="914400" lvl="1" indent="-698182" algn="l">
              <a:spcBef>
                <a:spcPts val="1740"/>
              </a:spcBef>
              <a:spcAft>
                <a:spcPts val="0"/>
              </a:spcAft>
              <a:buSzPts val="7395"/>
              <a:buChar char="⚫"/>
              <a:defRPr sz="8700"/>
            </a:lvl2pPr>
            <a:lvl3pPr marL="1371600" lvl="2" indent="-575310" algn="l">
              <a:spcBef>
                <a:spcPts val="1560"/>
              </a:spcBef>
              <a:spcAft>
                <a:spcPts val="0"/>
              </a:spcAft>
              <a:buSzPts val="5460"/>
              <a:buChar char="⚫"/>
              <a:defRPr sz="7800"/>
            </a:lvl3pPr>
            <a:lvl4pPr marL="1828800" lvl="3" indent="-513397" algn="l">
              <a:spcBef>
                <a:spcPts val="1380"/>
              </a:spcBef>
              <a:spcAft>
                <a:spcPts val="0"/>
              </a:spcAft>
              <a:buSzPts val="4485"/>
              <a:buChar char="⚫"/>
              <a:defRPr sz="6900"/>
            </a:lvl4pPr>
            <a:lvl5pPr marL="2286000" lvl="4" indent="-513397" algn="l">
              <a:spcBef>
                <a:spcPts val="1380"/>
              </a:spcBef>
              <a:spcAft>
                <a:spcPts val="0"/>
              </a:spcAft>
              <a:buSzPts val="4485"/>
              <a:buChar char="⚫"/>
              <a:defRPr sz="6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22296122" y="12070080"/>
            <a:ext cx="19400519" cy="1845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0" rIns="397100" bIns="198550" anchor="t" anchorCtr="0">
            <a:noAutofit/>
          </a:bodyPr>
          <a:lstStyle>
            <a:lvl1pPr marL="457200" lvl="0" indent="-807720" algn="l">
              <a:spcBef>
                <a:spcPts val="1920"/>
              </a:spcBef>
              <a:spcAft>
                <a:spcPts val="0"/>
              </a:spcAft>
              <a:buSzPts val="9120"/>
              <a:buChar char="⚫"/>
              <a:defRPr sz="9600"/>
            </a:lvl1pPr>
            <a:lvl2pPr marL="914400" lvl="1" indent="-698182" algn="l">
              <a:spcBef>
                <a:spcPts val="1740"/>
              </a:spcBef>
              <a:spcAft>
                <a:spcPts val="0"/>
              </a:spcAft>
              <a:buSzPts val="7395"/>
              <a:buChar char="⚫"/>
              <a:defRPr sz="8700"/>
            </a:lvl2pPr>
            <a:lvl3pPr marL="1371600" lvl="2" indent="-575310" algn="l">
              <a:spcBef>
                <a:spcPts val="1560"/>
              </a:spcBef>
              <a:spcAft>
                <a:spcPts val="0"/>
              </a:spcAft>
              <a:buSzPts val="5460"/>
              <a:buChar char="⚫"/>
              <a:defRPr sz="7800"/>
            </a:lvl3pPr>
            <a:lvl4pPr marL="1828800" lvl="3" indent="-513397" algn="l">
              <a:spcBef>
                <a:spcPts val="1380"/>
              </a:spcBef>
              <a:spcAft>
                <a:spcPts val="0"/>
              </a:spcAft>
              <a:buSzPts val="4485"/>
              <a:buChar char="⚫"/>
              <a:defRPr sz="6900"/>
            </a:lvl4pPr>
            <a:lvl5pPr marL="2286000" lvl="4" indent="-513397" algn="l">
              <a:spcBef>
                <a:spcPts val="1380"/>
              </a:spcBef>
              <a:spcAft>
                <a:spcPts val="0"/>
              </a:spcAft>
              <a:buSzPts val="4485"/>
              <a:buChar char="⚫"/>
              <a:defRPr sz="6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2194560" y="3379622"/>
            <a:ext cx="398678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700"/>
              <a:buFont typeface="Calibri"/>
              <a:buNone/>
              <a:defRPr sz="217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3291840" y="2468890"/>
            <a:ext cx="1316736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300"/>
              <a:buFont typeface="Calibri"/>
              <a:buNone/>
              <a:defRPr sz="113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3291840" y="8046720"/>
            <a:ext cx="13167360" cy="21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400" tIns="198550" rIns="79400" bIns="198550" anchor="t" anchorCtr="0">
            <a:noAutofit/>
          </a:bodyPr>
          <a:lstStyle>
            <a:lvl1pPr marL="457200" lvl="0" indent="-228600" algn="l">
              <a:spcBef>
                <a:spcPts val="1220"/>
              </a:spcBef>
              <a:spcAft>
                <a:spcPts val="0"/>
              </a:spcAft>
              <a:buSzPts val="5795"/>
              <a:buNone/>
              <a:defRPr sz="6100"/>
            </a:lvl1pPr>
            <a:lvl2pPr marL="914400" lvl="1" indent="-228600" algn="l">
              <a:spcBef>
                <a:spcPts val="1040"/>
              </a:spcBef>
              <a:spcAft>
                <a:spcPts val="0"/>
              </a:spcAft>
              <a:buSzPts val="4420"/>
              <a:buNone/>
              <a:defRPr sz="5200"/>
            </a:lvl2pPr>
            <a:lvl3pPr marL="1371600" lvl="2" indent="-228600" algn="l">
              <a:spcBef>
                <a:spcPts val="860"/>
              </a:spcBef>
              <a:spcAft>
                <a:spcPts val="0"/>
              </a:spcAft>
              <a:buSzPts val="3010"/>
              <a:buNone/>
              <a:defRPr sz="4300"/>
            </a:lvl3pPr>
            <a:lvl4pPr marL="1828800" lvl="3" indent="-228600" algn="l">
              <a:spcBef>
                <a:spcPts val="780"/>
              </a:spcBef>
              <a:spcAft>
                <a:spcPts val="0"/>
              </a:spcAft>
              <a:buSzPts val="2535"/>
              <a:buNone/>
              <a:defRPr sz="3900"/>
            </a:lvl4pPr>
            <a:lvl5pPr marL="2286000" lvl="4" indent="-228600" algn="l">
              <a:spcBef>
                <a:spcPts val="780"/>
              </a:spcBef>
              <a:spcAft>
                <a:spcPts val="0"/>
              </a:spcAft>
              <a:buSzPts val="2535"/>
              <a:buNone/>
              <a:defRPr sz="3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17160241" y="8046720"/>
            <a:ext cx="24536399" cy="21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0" rIns="397100" bIns="198550" anchor="t" anchorCtr="0">
            <a:noAutofit/>
          </a:bodyPr>
          <a:lstStyle>
            <a:lvl1pPr marL="457200" lvl="0" indent="-964564" algn="l">
              <a:spcBef>
                <a:spcPts val="2440"/>
              </a:spcBef>
              <a:spcAft>
                <a:spcPts val="0"/>
              </a:spcAft>
              <a:buSzPts val="11590"/>
              <a:buChar char="⚫"/>
              <a:defRPr sz="12200"/>
            </a:lvl1pPr>
            <a:lvl2pPr marL="914400" lvl="1" indent="-838517" algn="l">
              <a:spcBef>
                <a:spcPts val="2260"/>
              </a:spcBef>
              <a:spcAft>
                <a:spcPts val="0"/>
              </a:spcAft>
              <a:buSzPts val="9605"/>
              <a:buChar char="⚫"/>
              <a:defRPr sz="11300"/>
            </a:lvl2pPr>
            <a:lvl3pPr marL="1371600" lvl="2" indent="-690880" algn="l">
              <a:spcBef>
                <a:spcPts val="2080"/>
              </a:spcBef>
              <a:spcAft>
                <a:spcPts val="0"/>
              </a:spcAft>
              <a:buSzPts val="7280"/>
              <a:buChar char="⚫"/>
              <a:defRPr sz="10400"/>
            </a:lvl3pPr>
            <a:lvl4pPr marL="1828800" lvl="3" indent="-587692" algn="l">
              <a:spcBef>
                <a:spcPts val="1740"/>
              </a:spcBef>
              <a:spcAft>
                <a:spcPts val="0"/>
              </a:spcAft>
              <a:buSzPts val="5655"/>
              <a:buChar char="⚫"/>
              <a:defRPr sz="8700"/>
            </a:lvl4pPr>
            <a:lvl5pPr marL="2286000" lvl="4" indent="-550545" algn="l">
              <a:spcBef>
                <a:spcPts val="1560"/>
              </a:spcBef>
              <a:spcAft>
                <a:spcPts val="0"/>
              </a:spcAft>
              <a:buSzPts val="5070"/>
              <a:buChar char="⚫"/>
              <a:defRPr sz="7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/>
        </p:nvSpPr>
        <p:spPr>
          <a:xfrm rot="-10380000" flipH="1">
            <a:off x="15195614" y="5318769"/>
            <a:ext cx="25237439" cy="19751041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397100" tIns="198550" rIns="397100" bIns="198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0"/>
          <p:cNvSpPr/>
          <p:nvPr/>
        </p:nvSpPr>
        <p:spPr>
          <a:xfrm rot="-10380000" flipH="1">
            <a:off x="38419842" y="25726891"/>
            <a:ext cx="746150" cy="746150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666"/>
              </a:srgbClr>
            </a:outerShdw>
          </a:effectLst>
        </p:spPr>
        <p:txBody>
          <a:bodyPr spcFirstLastPara="1" wrap="square" lIns="397100" tIns="198550" rIns="397100" bIns="198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2926080" y="5649584"/>
            <a:ext cx="10621670" cy="759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8550" tIns="198550" rIns="198550" bIns="1985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700"/>
              <a:buFont typeface="Calibri"/>
              <a:buNone/>
              <a:defRPr sz="87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2926080" y="13578169"/>
            <a:ext cx="10607040" cy="10460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7950" tIns="198550" rIns="198550" bIns="198550" anchor="t" anchorCtr="0">
            <a:noAutofit/>
          </a:bodyPr>
          <a:lstStyle>
            <a:lvl1pPr marL="457200" lvl="0" indent="-228600" algn="l">
              <a:spcBef>
                <a:spcPts val="1086"/>
              </a:spcBef>
              <a:spcAft>
                <a:spcPts val="0"/>
              </a:spcAft>
              <a:buSzPts val="5320"/>
              <a:buFont typeface="Constantia"/>
              <a:buNone/>
              <a:defRPr sz="5600"/>
            </a:lvl1pPr>
            <a:lvl2pPr marL="914400" lvl="1" indent="-509269" algn="l">
              <a:spcBef>
                <a:spcPts val="1040"/>
              </a:spcBef>
              <a:spcAft>
                <a:spcPts val="0"/>
              </a:spcAft>
              <a:buSzPts val="4420"/>
              <a:buChar char="⚫"/>
              <a:defRPr sz="5200"/>
            </a:lvl2pPr>
            <a:lvl3pPr marL="1371600" lvl="2" indent="-419735" algn="l">
              <a:spcBef>
                <a:spcPts val="860"/>
              </a:spcBef>
              <a:spcAft>
                <a:spcPts val="0"/>
              </a:spcAft>
              <a:buSzPts val="3010"/>
              <a:buChar char="⚫"/>
              <a:defRPr sz="4300"/>
            </a:lvl3pPr>
            <a:lvl4pPr marL="1828800" lvl="3" indent="-389572" algn="l">
              <a:spcBef>
                <a:spcPts val="780"/>
              </a:spcBef>
              <a:spcAft>
                <a:spcPts val="0"/>
              </a:spcAft>
              <a:buSzPts val="2535"/>
              <a:buChar char="⚫"/>
              <a:defRPr sz="3900"/>
            </a:lvl4pPr>
            <a:lvl5pPr marL="2286000" lvl="4" indent="-389572" algn="l">
              <a:spcBef>
                <a:spcPts val="780"/>
              </a:spcBef>
              <a:spcAft>
                <a:spcPts val="0"/>
              </a:spcAft>
              <a:buSzPts val="2535"/>
              <a:buChar char="⚫"/>
              <a:defRPr sz="3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38770559" y="30510481"/>
            <a:ext cx="29260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 rot="420000">
            <a:off x="16731806" y="5757682"/>
            <a:ext cx="22165057" cy="18873216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7100" tIns="198550" rIns="397100" bIns="198550" anchor="t" anchorCtr="0">
            <a:noAutofit/>
          </a:bodyPr>
          <a:lstStyle>
            <a:lvl1pPr marR="0" lvl="0" algn="l" rtl="0">
              <a:spcBef>
                <a:spcPts val="2780"/>
              </a:spcBef>
              <a:spcAft>
                <a:spcPts val="0"/>
              </a:spcAft>
              <a:buClr>
                <a:schemeClr val="accent3"/>
              </a:buClr>
              <a:buSzPts val="13205"/>
              <a:buFont typeface="Noto Sans Symbols"/>
              <a:buNone/>
              <a:defRPr sz="139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2080"/>
              </a:spcBef>
              <a:spcAft>
                <a:spcPts val="0"/>
              </a:spcAft>
              <a:buClr>
                <a:schemeClr val="accent1"/>
              </a:buClr>
              <a:buSzPts val="8840"/>
              <a:buFont typeface="Noto Sans Symbols"/>
              <a:buChar char="⚫"/>
              <a:defRPr sz="10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1820"/>
              </a:spcBef>
              <a:spcAft>
                <a:spcPts val="0"/>
              </a:spcAft>
              <a:buClr>
                <a:schemeClr val="accent2"/>
              </a:buClr>
              <a:buSzPts val="6370"/>
              <a:buFont typeface="Noto Sans Symbols"/>
              <a:buChar char="⚫"/>
              <a:defRPr sz="9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1740"/>
              </a:spcBef>
              <a:spcAft>
                <a:spcPts val="0"/>
              </a:spcAft>
              <a:buClr>
                <a:schemeClr val="accent3"/>
              </a:buClr>
              <a:buSzPts val="5655"/>
              <a:buFont typeface="Noto Sans Symbols"/>
              <a:buChar char="⚫"/>
              <a:defRPr sz="87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1740"/>
              </a:spcBef>
              <a:spcAft>
                <a:spcPts val="0"/>
              </a:spcAft>
              <a:buClr>
                <a:schemeClr val="accent4"/>
              </a:buClr>
              <a:buSzPts val="5655"/>
              <a:buFont typeface="Noto Sans Symbols"/>
              <a:buChar char="⚫"/>
              <a:defRPr sz="87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1560"/>
              </a:spcBef>
              <a:spcAft>
                <a:spcPts val="0"/>
              </a:spcAft>
              <a:buClr>
                <a:schemeClr val="accent5"/>
              </a:buClr>
              <a:buSzPts val="6240"/>
              <a:buFont typeface="Noto Sans Symbols"/>
              <a:buChar char="⚫"/>
              <a:defRPr sz="7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1380"/>
              </a:spcBef>
              <a:spcAft>
                <a:spcPts val="0"/>
              </a:spcAft>
              <a:buClr>
                <a:schemeClr val="accent6"/>
              </a:buClr>
              <a:buSzPts val="5520"/>
              <a:buFont typeface="Noto Sans Symbols"/>
              <a:buChar char="⚫"/>
              <a:defRPr sz="69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138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onstantia"/>
              <a:buChar char="•"/>
              <a:defRPr sz="69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1220"/>
              </a:spcBef>
              <a:spcAft>
                <a:spcPts val="0"/>
              </a:spcAft>
              <a:buClr>
                <a:schemeClr val="dk2"/>
              </a:buClr>
              <a:buSzPts val="6100"/>
              <a:buFont typeface="Constantia"/>
              <a:buChar char="•"/>
              <a:defRPr sz="6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/>
          <p:nvPr/>
        </p:nvSpPr>
        <p:spPr>
          <a:xfrm rot="10800000" flipH="1">
            <a:off x="-45720" y="27919680"/>
            <a:ext cx="43982638" cy="499872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2EFAFF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7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0" name="Google Shape;80;p10"/>
          <p:cNvSpPr/>
          <p:nvPr/>
        </p:nvSpPr>
        <p:spPr>
          <a:xfrm rot="10800000" flipH="1">
            <a:off x="21031200" y="29855163"/>
            <a:ext cx="22859999" cy="3063240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32BEC3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7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45720" y="-34291"/>
            <a:ext cx="43982638" cy="499872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2EFAFF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700" b="0" i="0" u="none" strike="noStrike" cap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21031200" y="-34289"/>
            <a:ext cx="22859999" cy="3063240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32BEC3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700" b="0" i="0" u="none" strike="noStrike" cap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2194560" y="337962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855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700"/>
              <a:buFont typeface="Calibri"/>
              <a:buNone/>
              <a:defRPr sz="2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2194560" y="9290304"/>
            <a:ext cx="39502081" cy="21067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7100" tIns="198550" rIns="397100" bIns="198550" anchor="t" anchorCtr="0">
            <a:noAutofit/>
          </a:bodyPr>
          <a:lstStyle>
            <a:lvl1pPr marL="457200" marR="0" lvl="0" indent="-910272" algn="l" rtl="0">
              <a:spcBef>
                <a:spcPts val="2260"/>
              </a:spcBef>
              <a:spcAft>
                <a:spcPts val="0"/>
              </a:spcAft>
              <a:buClr>
                <a:schemeClr val="accent3"/>
              </a:buClr>
              <a:buSzPts val="10735"/>
              <a:buFont typeface="Noto Sans Symbols"/>
              <a:buChar char="⚫"/>
              <a:defRPr sz="113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789940" algn="l" rtl="0">
              <a:spcBef>
                <a:spcPts val="2080"/>
              </a:spcBef>
              <a:spcAft>
                <a:spcPts val="0"/>
              </a:spcAft>
              <a:buClr>
                <a:schemeClr val="accent1"/>
              </a:buClr>
              <a:buSzPts val="8840"/>
              <a:buFont typeface="Noto Sans Symbols"/>
              <a:buChar char="⚫"/>
              <a:defRPr sz="10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633095" algn="l" rtl="0">
              <a:spcBef>
                <a:spcPts val="1820"/>
              </a:spcBef>
              <a:spcAft>
                <a:spcPts val="0"/>
              </a:spcAft>
              <a:buClr>
                <a:schemeClr val="accent2"/>
              </a:buClr>
              <a:buSzPts val="6370"/>
              <a:buFont typeface="Noto Sans Symbols"/>
              <a:buChar char="⚫"/>
              <a:defRPr sz="9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587692" algn="l" rtl="0">
              <a:spcBef>
                <a:spcPts val="1740"/>
              </a:spcBef>
              <a:spcAft>
                <a:spcPts val="0"/>
              </a:spcAft>
              <a:buClr>
                <a:schemeClr val="accent3"/>
              </a:buClr>
              <a:buSzPts val="5655"/>
              <a:buFont typeface="Noto Sans Symbols"/>
              <a:buChar char="⚫"/>
              <a:defRPr sz="87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587692" algn="l" rtl="0">
              <a:spcBef>
                <a:spcPts val="1740"/>
              </a:spcBef>
              <a:spcAft>
                <a:spcPts val="0"/>
              </a:spcAft>
              <a:buClr>
                <a:schemeClr val="accent4"/>
              </a:buClr>
              <a:buSzPts val="5655"/>
              <a:buFont typeface="Noto Sans Symbols"/>
              <a:buChar char="⚫"/>
              <a:defRPr sz="87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624839" algn="l" rtl="0">
              <a:spcBef>
                <a:spcPts val="1560"/>
              </a:spcBef>
              <a:spcAft>
                <a:spcPts val="0"/>
              </a:spcAft>
              <a:buClr>
                <a:schemeClr val="accent5"/>
              </a:buClr>
              <a:buSzPts val="6240"/>
              <a:buFont typeface="Noto Sans Symbols"/>
              <a:buChar char="⚫"/>
              <a:defRPr sz="7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579120" algn="l" rtl="0">
              <a:spcBef>
                <a:spcPts val="1380"/>
              </a:spcBef>
              <a:spcAft>
                <a:spcPts val="0"/>
              </a:spcAft>
              <a:buClr>
                <a:schemeClr val="accent6"/>
              </a:buClr>
              <a:buSzPts val="5520"/>
              <a:buFont typeface="Noto Sans Symbols"/>
              <a:buChar char="⚫"/>
              <a:defRPr sz="69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666750" algn="l" rtl="0">
              <a:spcBef>
                <a:spcPts val="138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onstantia"/>
              <a:buChar char="•"/>
              <a:defRPr sz="69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615950" algn="l" rtl="0">
              <a:spcBef>
                <a:spcPts val="1220"/>
              </a:spcBef>
              <a:spcAft>
                <a:spcPts val="0"/>
              </a:spcAft>
              <a:buClr>
                <a:schemeClr val="dk2"/>
              </a:buClr>
              <a:buSzPts val="6100"/>
              <a:buFont typeface="Constantia"/>
              <a:buChar char="•"/>
              <a:defRPr sz="6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12801600" y="30510481"/>
            <a:ext cx="16093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38039041" y="30510481"/>
            <a:ext cx="3657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5200" b="0" i="0" u="none" strike="noStrike" cap="none">
                <a:solidFill>
                  <a:srgbClr val="006AB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140611" y="-77341"/>
            <a:ext cx="44151625" cy="5214078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51D2D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/>
          <p:nvPr/>
        </p:nvSpPr>
        <p:spPr>
          <a:xfrm>
            <a:off x="-54304" y="2416815"/>
            <a:ext cx="34615281" cy="2454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lvl="0"/>
            <a:r>
              <a:rPr lang="en-US" sz="4400" dirty="0">
                <a:solidFill>
                  <a:schemeClr val="dk1"/>
                </a:solidFill>
              </a:rPr>
              <a:t>List of authors or people who were involved in the project with affiliations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3"/>
          <p:cNvCxnSpPr/>
          <p:nvPr/>
        </p:nvCxnSpPr>
        <p:spPr>
          <a:xfrm flipH="1">
            <a:off x="14488848" y="5336678"/>
            <a:ext cx="87249" cy="27929235"/>
          </a:xfrm>
          <a:prstGeom prst="straightConnector1">
            <a:avLst/>
          </a:prstGeom>
          <a:noFill/>
          <a:ln w="76200" cap="flat" cmpd="sng">
            <a:solidFill>
              <a:srgbClr val="00427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3" name="Google Shape;103;p13"/>
          <p:cNvCxnSpPr/>
          <p:nvPr/>
        </p:nvCxnSpPr>
        <p:spPr>
          <a:xfrm flipH="1">
            <a:off x="29207853" y="4717187"/>
            <a:ext cx="2" cy="27781749"/>
          </a:xfrm>
          <a:prstGeom prst="straightConnector1">
            <a:avLst/>
          </a:prstGeom>
          <a:noFill/>
          <a:ln w="76200" cap="flat" cmpd="sng">
            <a:solidFill>
              <a:srgbClr val="00427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" name="Google Shape;104;p13"/>
          <p:cNvSpPr txBox="1"/>
          <p:nvPr/>
        </p:nvSpPr>
        <p:spPr>
          <a:xfrm>
            <a:off x="4946168" y="373578"/>
            <a:ext cx="33710975" cy="149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800" b="1" dirty="0">
                <a:solidFill>
                  <a:schemeClr val="dk1"/>
                </a:solidFill>
              </a:rPr>
              <a:t>TITLE</a:t>
            </a:r>
            <a:endParaRPr sz="7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-54304" y="5082517"/>
            <a:ext cx="14558486" cy="80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dirty="0"/>
          </a:p>
        </p:txBody>
      </p:sp>
      <p:sp>
        <p:nvSpPr>
          <p:cNvPr id="108" name="Google Shape;108;p13"/>
          <p:cNvSpPr txBox="1"/>
          <p:nvPr/>
        </p:nvSpPr>
        <p:spPr>
          <a:xfrm>
            <a:off x="322745" y="26635692"/>
            <a:ext cx="14558486" cy="80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 </a:t>
            </a:r>
            <a:endParaRPr sz="4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29404070" y="22434341"/>
            <a:ext cx="14549204" cy="80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 dirty="0"/>
          </a:p>
        </p:txBody>
      </p:sp>
      <p:sp>
        <p:nvSpPr>
          <p:cNvPr id="113" name="Google Shape;113;p13"/>
          <p:cNvSpPr txBox="1"/>
          <p:nvPr/>
        </p:nvSpPr>
        <p:spPr>
          <a:xfrm>
            <a:off x="29207853" y="30431544"/>
            <a:ext cx="14636750" cy="2142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 sources, people who contributed, communities involved, etc.</a:t>
            </a:r>
            <a:endParaRPr sz="4400" dirty="0"/>
          </a:p>
        </p:txBody>
      </p:sp>
      <p:sp>
        <p:nvSpPr>
          <p:cNvPr id="114" name="Google Shape;114;p13"/>
          <p:cNvSpPr txBox="1"/>
          <p:nvPr/>
        </p:nvSpPr>
        <p:spPr>
          <a:xfrm>
            <a:off x="29243881" y="29777895"/>
            <a:ext cx="14547721" cy="80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Acknowledgements</a:t>
            </a:r>
            <a:endParaRPr dirty="0"/>
          </a:p>
        </p:txBody>
      </p:sp>
      <p:sp>
        <p:nvSpPr>
          <p:cNvPr id="115" name="Google Shape;115;p13"/>
          <p:cNvSpPr txBox="1"/>
          <p:nvPr/>
        </p:nvSpPr>
        <p:spPr>
          <a:xfrm>
            <a:off x="14658634" y="4846682"/>
            <a:ext cx="10452531" cy="2965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24767045" y="13055842"/>
            <a:ext cx="4285250" cy="908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-15336" y="5881826"/>
            <a:ext cx="14639442" cy="61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Tincidunt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ornare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egestas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purus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viverra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Non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etiam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Gravida dictum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fusce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placerat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orci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nulla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pellentesque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dignissim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duis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sollicitudin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nibh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Augue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interdum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euismod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in. Morbi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senectus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malesuada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fames.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Turpis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sed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elementum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tempus. Donec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nec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feugiat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 ante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dictum 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at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Turpis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massa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sed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elementum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tempus. Donec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adipiscing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tristique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nec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.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Aliquet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feugiat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in ante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metus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dictum at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512987" y="23910129"/>
            <a:ext cx="14205042" cy="1445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 the story told by the poster</a:t>
            </a:r>
          </a:p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08;p13">
            <a:extLst>
              <a:ext uri="{FF2B5EF4-FFF2-40B4-BE49-F238E27FC236}">
                <a16:creationId xmlns:a16="http://schemas.microsoft.com/office/drawing/2014/main" id="{43D67FE7-2604-1E75-0E1A-9991799C92E7}"/>
              </a:ext>
            </a:extLst>
          </p:cNvPr>
          <p:cNvSpPr txBox="1"/>
          <p:nvPr/>
        </p:nvSpPr>
        <p:spPr>
          <a:xfrm>
            <a:off x="322745" y="13968867"/>
            <a:ext cx="14558486" cy="80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Methods (techniques, software used, etc.) </a:t>
            </a:r>
            <a:endParaRPr sz="4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0DB5D5-3F4E-CA94-8AD8-C2D3311CB2D1}"/>
              </a:ext>
            </a:extLst>
          </p:cNvPr>
          <p:cNvSpPr txBox="1"/>
          <p:nvPr/>
        </p:nvSpPr>
        <p:spPr>
          <a:xfrm>
            <a:off x="525079" y="14982246"/>
            <a:ext cx="13600917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Tincidunt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ornare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egestas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purus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viverra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Non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etiam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Gravida dictum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fusce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placerat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orci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nulla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pellentesque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dignissim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duis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sollicitudin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nibh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Augue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interdum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euismod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in. Morbi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senectus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malesuada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fames.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Turpis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sed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elementum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tempus. Donec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nec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feugiat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 ante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dictum 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at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Turpis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massa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sed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elementum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tempus. Donec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adipiscing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tristique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nec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.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Aliquet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feugiat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in ante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metus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dictum at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Augue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interdum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euismod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Morbi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senectus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malesuada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fames.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Turpis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sed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elementum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tempus. Donec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nec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feugiat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 ante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dictum 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at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Turpis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massa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sed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elementum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tempus. Donec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adipiscing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tristique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nec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.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Aliquet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feugiat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in ante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metus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dictum at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A44CD3-0500-2434-E826-8E743A3276D2}"/>
              </a:ext>
            </a:extLst>
          </p:cNvPr>
          <p:cNvSpPr txBox="1"/>
          <p:nvPr/>
        </p:nvSpPr>
        <p:spPr>
          <a:xfrm>
            <a:off x="322745" y="27835883"/>
            <a:ext cx="132679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Augue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interdum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velit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euismod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in. Morbi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senectus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netus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malesuada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fames.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Turpis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sed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elementum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tempus. Donec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nec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Aliquet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feugiat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in ante </a:t>
            </a:r>
            <a:r>
              <a:rPr lang="en-US" sz="4400" b="0" i="0" dirty="0" err="1">
                <a:solidFill>
                  <a:srgbClr val="7B8898"/>
                </a:solidFill>
                <a:effectLst/>
                <a:latin typeface="Mercury SSm A"/>
              </a:rPr>
              <a:t>metus</a:t>
            </a:r>
            <a:r>
              <a:rPr lang="en-US" sz="4400" b="0" i="0" dirty="0">
                <a:solidFill>
                  <a:srgbClr val="7B8898"/>
                </a:solidFill>
                <a:effectLst/>
                <a:latin typeface="Mercury SSm A"/>
              </a:rPr>
              <a:t> dictum 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at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Turpis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massa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sed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elementum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tempus. Donec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adipiscing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tristique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nec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.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Aliquet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feugiat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in ante </a:t>
            </a:r>
            <a:r>
              <a:rPr lang="en-US" sz="4400" dirty="0" err="1">
                <a:solidFill>
                  <a:srgbClr val="7B8898"/>
                </a:solidFill>
                <a:latin typeface="Mercury SSm A"/>
              </a:rPr>
              <a:t>metus</a:t>
            </a:r>
            <a:r>
              <a:rPr lang="en-US" sz="4400" dirty="0">
                <a:solidFill>
                  <a:srgbClr val="7B8898"/>
                </a:solidFill>
                <a:latin typeface="Mercury SSm A"/>
              </a:rPr>
              <a:t> dictum at</a:t>
            </a:r>
            <a:endParaRPr lang="en-US" sz="4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6EFCB-3000-8E7B-91D3-8D074A534D91}"/>
              </a:ext>
            </a:extLst>
          </p:cNvPr>
          <p:cNvSpPr/>
          <p:nvPr/>
        </p:nvSpPr>
        <p:spPr>
          <a:xfrm>
            <a:off x="15160642" y="5881826"/>
            <a:ext cx="13354083" cy="8367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3DEA3D-9550-B148-ABF8-33BB40D4B11F}"/>
              </a:ext>
            </a:extLst>
          </p:cNvPr>
          <p:cNvSpPr txBox="1"/>
          <p:nvPr/>
        </p:nvSpPr>
        <p:spPr>
          <a:xfrm>
            <a:off x="15124616" y="5057772"/>
            <a:ext cx="13354081" cy="550920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An image or a figure that shows data from the project, or a schematic of the outcome of the study</a:t>
            </a:r>
          </a:p>
        </p:txBody>
      </p:sp>
      <p:sp>
        <p:nvSpPr>
          <p:cNvPr id="21" name="Google Shape;117;p13">
            <a:extLst>
              <a:ext uri="{FF2B5EF4-FFF2-40B4-BE49-F238E27FC236}">
                <a16:creationId xmlns:a16="http://schemas.microsoft.com/office/drawing/2014/main" id="{ECAAB082-5873-D72E-2D01-3B8CAD1EFAC5}"/>
              </a:ext>
            </a:extLst>
          </p:cNvPr>
          <p:cNvSpPr txBox="1"/>
          <p:nvPr/>
        </p:nvSpPr>
        <p:spPr>
          <a:xfrm>
            <a:off x="14624106" y="14799092"/>
            <a:ext cx="14639442" cy="61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Tincidunt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ornare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egestas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purus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viverra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Non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etiam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Gravida dictum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fusce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placerat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orci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nulla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pellentesque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dignissim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duis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sollicitudin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nibh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Augue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interdum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euismod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in. Morbi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senectus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malesuada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fames.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Turpis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sed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elementum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tempus. Donec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nec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risus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feugiat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 ante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dictum 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at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Turpis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massa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sed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elementum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tempus. Donec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adipiscing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tristique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nec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.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Aliquet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risus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feugiat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in ante </a:t>
            </a:r>
            <a:r>
              <a:rPr lang="en-US" sz="4000" dirty="0" err="1">
                <a:solidFill>
                  <a:srgbClr val="7B8898"/>
                </a:solidFill>
                <a:latin typeface="Mercury SSm A"/>
              </a:rPr>
              <a:t>metus</a:t>
            </a:r>
            <a:r>
              <a:rPr lang="en-US" sz="4000" dirty="0">
                <a:solidFill>
                  <a:srgbClr val="7B8898"/>
                </a:solidFill>
                <a:latin typeface="Mercury SSm A"/>
              </a:rPr>
              <a:t> dictum at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CF67D6-2219-67FE-8FF7-058AAF25DEB5}"/>
              </a:ext>
            </a:extLst>
          </p:cNvPr>
          <p:cNvSpPr/>
          <p:nvPr/>
        </p:nvSpPr>
        <p:spPr>
          <a:xfrm>
            <a:off x="29849186" y="11989105"/>
            <a:ext cx="13354083" cy="8367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EE619C-5F36-ADCB-18B4-4DFCBBE359A3}"/>
              </a:ext>
            </a:extLst>
          </p:cNvPr>
          <p:cNvSpPr txBox="1"/>
          <p:nvPr/>
        </p:nvSpPr>
        <p:spPr>
          <a:xfrm>
            <a:off x="15124616" y="22434341"/>
            <a:ext cx="13354081" cy="550920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An image or a figure that shows data from the project, or a schematic of the outcome of the study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23AD5F-AB2C-B6ED-ADED-F35A42653A6D}"/>
              </a:ext>
            </a:extLst>
          </p:cNvPr>
          <p:cNvSpPr/>
          <p:nvPr/>
        </p:nvSpPr>
        <p:spPr>
          <a:xfrm>
            <a:off x="15313042" y="23005186"/>
            <a:ext cx="13354083" cy="8367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701FE6-370A-76C8-92DD-F0B95FFC4016}"/>
              </a:ext>
            </a:extLst>
          </p:cNvPr>
          <p:cNvSpPr txBox="1"/>
          <p:nvPr/>
        </p:nvSpPr>
        <p:spPr>
          <a:xfrm>
            <a:off x="29849188" y="10664308"/>
            <a:ext cx="13354081" cy="550920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An image or a figure that shows data from the project, or a schematic of the outcome of the study</a:t>
            </a:r>
          </a:p>
        </p:txBody>
      </p:sp>
      <p:sp>
        <p:nvSpPr>
          <p:cNvPr id="26" name="Google Shape;117;p13">
            <a:extLst>
              <a:ext uri="{FF2B5EF4-FFF2-40B4-BE49-F238E27FC236}">
                <a16:creationId xmlns:a16="http://schemas.microsoft.com/office/drawing/2014/main" id="{26014EBB-30BB-901B-3B4C-C0EA8496F1E7}"/>
              </a:ext>
            </a:extLst>
          </p:cNvPr>
          <p:cNvSpPr txBox="1"/>
          <p:nvPr/>
        </p:nvSpPr>
        <p:spPr>
          <a:xfrm>
            <a:off x="29748583" y="5149960"/>
            <a:ext cx="13354081" cy="61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6725" tIns="148375" rIns="296725" bIns="148375" anchor="t" anchorCtr="0"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Tincidunt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ornare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egestas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purus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viverra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Non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sodales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etiam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Gravida dictum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fusce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placerat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orci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nulla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pellentesque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dignissim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Sit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duis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sollicitudin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nibh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Augue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interdum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velit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euismod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in. Morbi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tristique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senectus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netus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et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malesuada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fames.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Turpis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massa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sed </a:t>
            </a:r>
            <a:r>
              <a:rPr lang="en-US" sz="4000" b="0" i="0" dirty="0" err="1">
                <a:solidFill>
                  <a:srgbClr val="7B8898"/>
                </a:solidFill>
                <a:effectLst/>
                <a:latin typeface="Mercury SSm A"/>
              </a:rPr>
              <a:t>elementum</a:t>
            </a:r>
            <a:r>
              <a:rPr lang="en-US" sz="4000" b="0" i="0" dirty="0">
                <a:solidFill>
                  <a:srgbClr val="7B8898"/>
                </a:solidFill>
                <a:effectLst/>
                <a:latin typeface="Mercury SSm A"/>
              </a:rPr>
              <a:t> tempus. </a:t>
            </a:r>
            <a:endParaRPr lang="en-US" sz="4000" dirty="0">
              <a:solidFill>
                <a:srgbClr val="7B8898"/>
              </a:solidFill>
              <a:latin typeface="Mercury SSm 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w">
  <a:themeElements>
    <a:clrScheme name="Custom 1">
      <a:dk1>
        <a:srgbClr val="000000"/>
      </a:dk1>
      <a:lt1>
        <a:srgbClr val="FFFFFF"/>
      </a:lt1>
      <a:dk2>
        <a:srgbClr val="0070C0"/>
      </a:dk2>
      <a:lt2>
        <a:srgbClr val="DBF5F9"/>
      </a:lt2>
      <a:accent1>
        <a:srgbClr val="0070C0"/>
      </a:accent1>
      <a:accent2>
        <a:srgbClr val="009DD9"/>
      </a:accent2>
      <a:accent3>
        <a:srgbClr val="5DF0F6"/>
      </a:accent3>
      <a:accent4>
        <a:srgbClr val="0070C0"/>
      </a:accent4>
      <a:accent5>
        <a:srgbClr val="0070C0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637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Constantia</vt:lpstr>
      <vt:lpstr>Times New Roman</vt:lpstr>
      <vt:lpstr>Noto Sans Symbols</vt:lpstr>
      <vt:lpstr>Mercury SSm A</vt:lpstr>
      <vt:lpstr>Arial</vt:lpstr>
      <vt:lpstr>Calibri</vt:lpstr>
      <vt:lpstr>Flow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Vitiello,Peter</dc:creator>
  <cp:lastModifiedBy>Forred,Benjamin</cp:lastModifiedBy>
  <cp:revision>73</cp:revision>
  <dcterms:modified xsi:type="dcterms:W3CDTF">2024-04-15T19:31:25Z</dcterms:modified>
</cp:coreProperties>
</file>